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7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 latinLnBrk="0">
              <a:spcBef>
                <a:spcPct val="0"/>
              </a:spcBef>
              <a:buNone/>
              <a:defRPr sz="60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7" name="Shape 16"/>
          <p:cNvSpPr>
            <a:spLocks noGrp="1"/>
          </p:cNvSpPr>
          <p:nvPr>
            <p:ph type="subTitle" idx="1"/>
          </p:nvPr>
        </p:nvSpPr>
        <p:spPr>
          <a:xfrm>
            <a:off x="1524000" y="3200400"/>
            <a:ext cx="6858000" cy="1752600"/>
          </a:xfrm>
        </p:spPr>
        <p:txBody>
          <a:bodyPr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30" name="Shap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19" name="Shap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hap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  <a:endParaRPr lang="en-US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 latinLnBrk="0">
              <a:spcBef>
                <a:spcPct val="0"/>
              </a:spcBef>
              <a:buNone/>
              <a:defRPr lang="en-US" sz="60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6000" b="1" dirty="0" smtClean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Calibri"/>
                <a:ea typeface="+mj-ea"/>
                <a:cs typeface="+mj-cs"/>
              </a:rPr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533400" y="2676528"/>
            <a:ext cx="7772400" cy="1509712"/>
          </a:xfrm>
        </p:spPr>
        <p:txBody>
          <a:bodyPr anchor="t"/>
          <a:lstStyle>
            <a:lvl1pPr marL="329184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latinLnBrk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 latinLnBrk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41A5D-340C-4691-B1B6-6B3C5976629E}" type="datetimeFigureOut">
              <a:rPr lang="en-US" smtClean="0"/>
              <a:pPr/>
              <a:t>2/18/2013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4D0923F-9D7D-4456-B270-0E409600E8F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endParaRPr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/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/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/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hap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/>
            <a:endParaRPr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741A5D-340C-4691-B1B6-6B3C5976629E}" type="datetimeFigureOut">
              <a:rPr lang="en-US" smtClean="0"/>
              <a:pPr/>
              <a:t>2/18/2013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/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>
              <a:defRPr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4D0923F-9D7D-4456-B270-0E409600E8F9}" type="slidenum">
              <a:rPr lang="en-US" smtClean="0"/>
              <a:pPr/>
              <a:t>‹#›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9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Shap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  <p:sp>
          <p:nvSpPr>
            <p:cNvPr id="13" name="Shap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latinLnBrk="0">
        <a:spcBef>
          <a:spcPct val="0"/>
        </a:spcBef>
        <a:buNone/>
        <a:defRPr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latinLnBrk="0">
        <a:spcBef>
          <a:spcPct val="20000"/>
        </a:spcBef>
        <a:buClr>
          <a:schemeClr val="accent3"/>
        </a:buClr>
        <a:buSzPct val="9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latinLnBrk="0">
        <a:spcBef>
          <a:spcPct val="20000"/>
        </a:spcBef>
        <a:buClr>
          <a:schemeClr val="accent1"/>
        </a:buClr>
        <a:buSzPct val="85000"/>
        <a:buFont typeface="Wingdings 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latinLnBrk="0">
        <a:spcBef>
          <a:spcPct val="20000"/>
        </a:spcBef>
        <a:buClr>
          <a:schemeClr val="accent2"/>
        </a:buClr>
        <a:buSzPct val="70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latinLnBrk="0">
        <a:spcBef>
          <a:spcPct val="20000"/>
        </a:spcBef>
        <a:buClr>
          <a:schemeClr val="accent3"/>
        </a:buClr>
        <a:buSzPct val="65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latinLnBrk="0">
        <a:spcBef>
          <a:spcPct val="20000"/>
        </a:spcBef>
        <a:buClr>
          <a:schemeClr val="accent4"/>
        </a:buClr>
        <a:buSzPct val="65000"/>
        <a:buFont typeface="Wingdings 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latinLnBrk="0">
        <a:spcBef>
          <a:spcPct val="20000"/>
        </a:spcBef>
        <a:buClr>
          <a:schemeClr val="accent5"/>
        </a:buClr>
        <a:buSzPct val="80000"/>
        <a:buFont typeface="Wingdings 2"/>
        <a:buChar char="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latinLnBrk="0">
        <a:spcBef>
          <a:spcPct val="20000"/>
        </a:spcBef>
        <a:buClr>
          <a:schemeClr val="accent6"/>
        </a:buClr>
        <a:buSzPct val="80000"/>
        <a:buFont typeface="Wingdings 2"/>
        <a:buChar char="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latinLnBrk="0">
        <a:spcBef>
          <a:spcPct val="20000"/>
        </a:spcBef>
        <a:buClr>
          <a:schemeClr val="tx2"/>
        </a:buClr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latinLnBrk="0">
        <a:spcBef>
          <a:spcPct val="20000"/>
        </a:spcBef>
        <a:buClr>
          <a:schemeClr val="tx2"/>
        </a:buClr>
        <a:buFontTx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Margie’s Tigers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Youth Karate Instruction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Benefits of Karate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Discipline</a:t>
            </a:r>
          </a:p>
          <a:p>
            <a:r>
              <a:rPr lang="en-US" dirty="0" smtClean="0"/>
              <a:t>Self-respect</a:t>
            </a:r>
          </a:p>
          <a:p>
            <a:r>
              <a:rPr lang="en-US" dirty="0" smtClean="0"/>
              <a:t>Self-control</a:t>
            </a:r>
          </a:p>
          <a:p>
            <a:r>
              <a:rPr lang="en-US" dirty="0" smtClean="0"/>
              <a:t>Conflict resolution skills</a:t>
            </a:r>
          </a:p>
          <a:p>
            <a:r>
              <a:rPr lang="en-US" dirty="0" smtClean="0"/>
              <a:t>Respect for authority</a:t>
            </a:r>
          </a:p>
          <a:p>
            <a:r>
              <a:rPr lang="en-US" dirty="0" smtClean="0"/>
              <a:t>Respect for others</a:t>
            </a:r>
          </a:p>
          <a:p>
            <a:r>
              <a:rPr lang="en-US" dirty="0" smtClean="0"/>
              <a:t>Exercise</a:t>
            </a:r>
          </a:p>
          <a:p>
            <a:r>
              <a:rPr lang="en-US" dirty="0" smtClean="0"/>
              <a:t>Fun!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Tigers’ </a:t>
            </a:r>
            <a:r>
              <a:rPr lang="en-US" dirty="0" smtClean="0"/>
              <a:t>Tenets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Core Beliefs</a:t>
            </a:r>
            <a:endParaRPr lang="en-US" dirty="0" smtClean="0"/>
          </a:p>
          <a:p>
            <a:r>
              <a:rPr lang="en-US" dirty="0" smtClean="0"/>
              <a:t>Respect</a:t>
            </a:r>
          </a:p>
          <a:p>
            <a:r>
              <a:rPr lang="en-US" dirty="0" smtClean="0"/>
              <a:t>Honesty</a:t>
            </a:r>
          </a:p>
          <a:p>
            <a:r>
              <a:rPr lang="en-US" dirty="0" smtClean="0"/>
              <a:t>Integrity</a:t>
            </a:r>
          </a:p>
          <a:p>
            <a:r>
              <a:rPr lang="en-US" dirty="0" smtClean="0"/>
              <a:t>Perseverance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100000" t="200000" r="100000" b="4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100000" t="200000" r="100000" b="4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34</Words>
  <Application>Microsoft Office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Constantia</vt:lpstr>
      <vt:lpstr>Wingdings 2</vt:lpstr>
      <vt:lpstr>Flow</vt:lpstr>
      <vt:lpstr>Margie’s Tigers</vt:lpstr>
      <vt:lpstr>The Benefits of Karate</vt:lpstr>
      <vt:lpstr>The Tigers’ Tenets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Margie’s Tigers</dc:title>
  <dc:creator>Tim Huddleston</dc:creator>
  <cp:lastModifiedBy>Office User</cp:lastModifiedBy>
  <cp:revision>6</cp:revision>
  <dcterms:created xsi:type="dcterms:W3CDTF">2006-11-21T19:45:00Z</dcterms:created>
  <dcterms:modified xsi:type="dcterms:W3CDTF">2013-02-18T22:48:57Z</dcterms:modified>
</cp:coreProperties>
</file>