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8580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Shap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9" name="Shap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 anchor="t"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1A5D-340C-4691-B1B6-6B3C5976629E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D0923F-9D7D-4456-B270-0E409600E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41A5D-340C-4691-B1B6-6B3C5976629E}" type="datetimeFigureOut">
              <a:rPr lang="en-US" smtClean="0"/>
              <a:pPr/>
              <a:t>2/18/2013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0923F-9D7D-4456-B270-0E409600E8F9}" type="slidenum">
              <a:rPr lang="en-US" smtClean="0"/>
              <a:pPr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hap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3" name="Shap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latinLnBrk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latinLnBrk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latinLnBrk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latinLnBrk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latinLnBrk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latinLnBrk="0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latinLnBrk="0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Margie’s Tigers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Youth Karate Instruction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Karate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</a:p>
          <a:p>
            <a:r>
              <a:rPr lang="en-US" dirty="0" smtClean="0"/>
              <a:t>Self-respect</a:t>
            </a:r>
          </a:p>
          <a:p>
            <a:r>
              <a:rPr lang="en-US" dirty="0" smtClean="0"/>
              <a:t>Self-control</a:t>
            </a:r>
          </a:p>
          <a:p>
            <a:r>
              <a:rPr lang="en-US" dirty="0" smtClean="0"/>
              <a:t>Conflict resolution skills</a:t>
            </a:r>
          </a:p>
          <a:p>
            <a:r>
              <a:rPr lang="en-US" dirty="0" smtClean="0"/>
              <a:t>Respect for authority</a:t>
            </a:r>
          </a:p>
          <a:p>
            <a:r>
              <a:rPr lang="en-US" dirty="0" smtClean="0"/>
              <a:t>Respect for others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Fun!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Tigers’ </a:t>
            </a:r>
            <a:r>
              <a:rPr lang="en-US" dirty="0" smtClean="0"/>
              <a:t>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Core Beliefs</a:t>
            </a:r>
            <a:endParaRPr lang="en-US" dirty="0" smtClean="0"/>
          </a:p>
          <a:p>
            <a:r>
              <a:rPr lang="en-US" dirty="0" smtClean="0"/>
              <a:t>Respect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Perseverance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Margie’s Tigers</vt:lpstr>
      <vt:lpstr>The Benefits of Karate</vt:lpstr>
      <vt:lpstr>The Tigers’ Tenets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Margie’s Tigers</dc:title>
  <dc:creator>Tim Huddleston</dc:creator>
  <cp:lastModifiedBy>Office User</cp:lastModifiedBy>
  <cp:revision>6</cp:revision>
  <dcterms:created xsi:type="dcterms:W3CDTF">2006-11-21T19:45:00Z</dcterms:created>
  <dcterms:modified xsi:type="dcterms:W3CDTF">2013-02-18T22:48:57Z</dcterms:modified>
</cp:coreProperties>
</file>